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45. HUIHPI NUN CIANGA KIDALNA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140399"/>
            <a:ext cx="12192000" cy="2789884"/>
          </a:xfrm>
        </p:spPr>
        <p:txBody>
          <a:bodyPr>
            <a:normAutofit/>
          </a:bodyPr>
          <a:lstStyle/>
          <a:p>
            <a:r>
              <a:rPr lang="en-US" sz="3200" dirty="0"/>
              <a:t>A Shelter in the Time of Storm </a:t>
            </a:r>
          </a:p>
          <a:p>
            <a:r>
              <a:rPr lang="en-US" sz="3200" dirty="0"/>
              <a:t>Late 94:22</a:t>
            </a:r>
          </a:p>
          <a:p>
            <a:r>
              <a:rPr lang="en-US" sz="3200" dirty="0"/>
              <a:t>Vernon J. Charles Worth, 1839-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F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30597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kidalna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namkim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a’ ding bit hi,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kidalna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30595" y="6156101"/>
            <a:ext cx="2495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hi!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hi,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kidalna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30597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kidal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Kihtak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gal om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kidal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na.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30599" y="6156101"/>
            <a:ext cx="2426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kiimkot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in,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kidalna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kidalna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30597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it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kidalna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kidalna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30599" y="6156101"/>
            <a:ext cx="2409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029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181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45. HUIHPI NUN CIANGA KIDALNA 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2018-12-14T15:21:56Z</dcterms:modified>
</cp:coreProperties>
</file>